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3"/>
  </p:notesMasterIdLst>
  <p:handoutMasterIdLst>
    <p:handoutMasterId r:id="rId14"/>
  </p:handoutMasterIdLst>
  <p:sldIdLst>
    <p:sldId id="256" r:id="rId2"/>
    <p:sldId id="285" r:id="rId3"/>
    <p:sldId id="276" r:id="rId4"/>
    <p:sldId id="280" r:id="rId5"/>
    <p:sldId id="281" r:id="rId6"/>
    <p:sldId id="282" r:id="rId7"/>
    <p:sldId id="278" r:id="rId8"/>
    <p:sldId id="283" r:id="rId9"/>
    <p:sldId id="284" r:id="rId10"/>
    <p:sldId id="277" r:id="rId11"/>
    <p:sldId id="286" r:id="rId12"/>
  </p:sldIdLst>
  <p:sldSz cx="9906000" cy="6858000" type="A4"/>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2C25"/>
    <a:srgbClr val="9297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3" d="100"/>
          <a:sy n="73" d="100"/>
        </p:scale>
        <p:origin x="1020" y="72"/>
      </p:cViewPr>
      <p:guideLst/>
    </p:cSldViewPr>
  </p:slideViewPr>
  <p:notesTextViewPr>
    <p:cViewPr>
      <p:scale>
        <a:sx n="1" d="1"/>
        <a:sy n="1" d="1"/>
      </p:scale>
      <p:origin x="0" y="0"/>
    </p:cViewPr>
  </p:notesTextViewPr>
  <p:notesViewPr>
    <p:cSldViewPr snapToGrid="0">
      <p:cViewPr varScale="1">
        <p:scale>
          <a:sx n="97" d="100"/>
          <a:sy n="97" d="100"/>
        </p:scale>
        <p:origin x="268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LU"/>
          </a:p>
        </p:txBody>
      </p:sp>
      <p:sp>
        <p:nvSpPr>
          <p:cNvPr id="3" name="Espace réservé de la date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endParaRPr lang="fr-LU" dirty="0"/>
          </a:p>
        </p:txBody>
      </p:sp>
      <p:sp>
        <p:nvSpPr>
          <p:cNvPr id="4" name="Espace réservé du pied de page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LU"/>
          </a:p>
        </p:txBody>
      </p:sp>
      <p:sp>
        <p:nvSpPr>
          <p:cNvPr id="5" name="Espace réservé du numéro de diapositive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A46F95C-5352-4EAA-8309-8193BF49FF70}" type="slidenum">
              <a:rPr lang="fr-LU" smtClean="0"/>
              <a:t>‹#›</a:t>
            </a:fld>
            <a:endParaRPr lang="fr-LU"/>
          </a:p>
        </p:txBody>
      </p:sp>
    </p:spTree>
    <p:extLst>
      <p:ext uri="{BB962C8B-B14F-4D97-AF65-F5344CB8AC3E}">
        <p14:creationId xmlns:p14="http://schemas.microsoft.com/office/powerpoint/2010/main" val="4006255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LU"/>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A7D4E72-C950-4450-AA3C-7CB30288657F}" type="datetimeFigureOut">
              <a:rPr lang="fr-LU" smtClean="0"/>
              <a:t>23/03/2021</a:t>
            </a:fld>
            <a:endParaRPr lang="fr-LU" dirty="0"/>
          </a:p>
        </p:txBody>
      </p:sp>
      <p:sp>
        <p:nvSpPr>
          <p:cNvPr id="4" name="Slide Image Placeholder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fr-LU"/>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LU"/>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8E44B5E-D848-47E9-A076-224695B06E3F}" type="slidenum">
              <a:rPr lang="fr-LU" smtClean="0"/>
              <a:t>‹#›</a:t>
            </a:fld>
            <a:endParaRPr lang="fr-LU"/>
          </a:p>
        </p:txBody>
      </p:sp>
    </p:spTree>
    <p:extLst>
      <p:ext uri="{BB962C8B-B14F-4D97-AF65-F5344CB8AC3E}">
        <p14:creationId xmlns:p14="http://schemas.microsoft.com/office/powerpoint/2010/main" val="50901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d'acceuil">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499623" y="2783329"/>
            <a:ext cx="6840001" cy="3675343"/>
          </a:xfrm>
        </p:spPr>
        <p:txBody>
          <a:bodyPr lIns="0" tIns="0" rIns="0" bIns="0" anchor="t" anchorCtr="0">
            <a:normAutofit/>
          </a:bodyPr>
          <a:lstStyle>
            <a:lvl1pPr algn="l">
              <a:defRPr lang="fr-FR" sz="2800" smtClean="0">
                <a:effectLst/>
              </a:defRPr>
            </a:lvl1pPr>
          </a:lstStyle>
          <a:p>
            <a:r>
              <a:rPr lang="fr-FR" sz="2800" kern="1400" spc="-50" dirty="0">
                <a:effectLst/>
                <a:latin typeface="Calibri Light" panose="020F0302020204030204" pitchFamily="34" charset="0"/>
                <a:ea typeface="Times New Roman" panose="02020603050405020304" pitchFamily="18" charset="0"/>
                <a:cs typeface="Times New Roman" panose="02020603050405020304" pitchFamily="18" charset="0"/>
              </a:rPr>
              <a:t>WORKSHOP :</a:t>
            </a:r>
            <a:br>
              <a:rPr lang="fr-FR" sz="2800" kern="1400" spc="-50" dirty="0">
                <a:effectLst/>
                <a:latin typeface="Calibri Light" panose="020F0302020204030204" pitchFamily="34" charset="0"/>
                <a:ea typeface="Times New Roman" panose="02020603050405020304" pitchFamily="18" charset="0"/>
                <a:cs typeface="Times New Roman" panose="02020603050405020304" pitchFamily="18" charset="0"/>
              </a:rPr>
            </a:br>
            <a:r>
              <a:rPr lang="fr-FR" sz="2800" b="1" kern="1400" spc="-50" dirty="0">
                <a:effectLst/>
                <a:latin typeface="Calibri Light" panose="020F0302020204030204" pitchFamily="34" charset="0"/>
                <a:ea typeface="Times New Roman" panose="02020603050405020304" pitchFamily="18" charset="0"/>
                <a:cs typeface="Times New Roman" panose="02020603050405020304" pitchFamily="18" charset="0"/>
              </a:rPr>
              <a:t>Echanges sur l’évaluation de projets </a:t>
            </a:r>
            <a:r>
              <a:rPr lang="fr-FR" sz="2800" b="1" kern="1400" spc="-50" dirty="0" err="1">
                <a:effectLst/>
                <a:latin typeface="Calibri Light" panose="020F0302020204030204" pitchFamily="34" charset="0"/>
                <a:ea typeface="Times New Roman" panose="02020603050405020304" pitchFamily="18" charset="0"/>
                <a:cs typeface="Times New Roman" panose="02020603050405020304" pitchFamily="18" charset="0"/>
              </a:rPr>
              <a:t>co-financés</a:t>
            </a:r>
            <a:r>
              <a:rPr lang="fr-FR" sz="2800" b="1" kern="1400" spc="-50" dirty="0">
                <a:effectLst/>
                <a:latin typeface="Calibri Light" panose="020F0302020204030204" pitchFamily="34" charset="0"/>
                <a:ea typeface="Times New Roman" panose="02020603050405020304" pitchFamily="18" charset="0"/>
                <a:cs typeface="Times New Roman" panose="02020603050405020304" pitchFamily="18" charset="0"/>
              </a:rPr>
              <a:t> par le FSE</a:t>
            </a:r>
            <a:br>
              <a:rPr lang="fr-FR" sz="2800" b="1" kern="1400" spc="-50" dirty="0">
                <a:effectLst/>
                <a:latin typeface="Calibri Light" panose="020F0302020204030204" pitchFamily="34" charset="0"/>
                <a:ea typeface="Times New Roman" panose="02020603050405020304" pitchFamily="18" charset="0"/>
                <a:cs typeface="Times New Roman" panose="02020603050405020304" pitchFamily="18" charset="0"/>
              </a:rPr>
            </a:br>
            <a:r>
              <a:rPr lang="fr-FR" sz="2800" kern="1400" spc="-50" dirty="0">
                <a:effectLst/>
                <a:latin typeface="Calibri Light" panose="020F0302020204030204" pitchFamily="34" charset="0"/>
                <a:ea typeface="Times New Roman" panose="02020603050405020304" pitchFamily="18" charset="0"/>
                <a:cs typeface="Times New Roman" panose="02020603050405020304" pitchFamily="18" charset="0"/>
              </a:rPr>
              <a:t/>
            </a:r>
            <a:br>
              <a:rPr lang="fr-FR" sz="2800" kern="1400" spc="-50" dirty="0">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4" name="Date Placeholder 3"/>
          <p:cNvSpPr>
            <a:spLocks noGrp="1"/>
          </p:cNvSpPr>
          <p:nvPr>
            <p:ph type="dt" sz="half" idx="10"/>
          </p:nvPr>
        </p:nvSpPr>
        <p:spPr>
          <a:xfrm>
            <a:off x="7110775" y="2285797"/>
            <a:ext cx="2228850" cy="180000"/>
          </a:xfrm>
          <a:prstGeom prst="rect">
            <a:avLst/>
          </a:prstGeom>
        </p:spPr>
        <p:txBody>
          <a:bodyPr lIns="0" tIns="0" rIns="0" bIns="0" anchor="b" anchorCtr="0"/>
          <a:lstStyle>
            <a:lvl1pPr algn="r">
              <a:defRPr sz="1200">
                <a:solidFill>
                  <a:schemeClr val="tx1"/>
                </a:solidFill>
                <a:latin typeface="Arial" panose="020B0604020202020204" pitchFamily="34" charset="0"/>
                <a:cs typeface="Arial" panose="020B0604020202020204" pitchFamily="34" charset="0"/>
              </a:defRPr>
            </a:lvl1pPr>
          </a:lstStyle>
          <a:p>
            <a:r>
              <a:rPr lang="fr-LU" dirty="0"/>
              <a:t>Jeudi 29 juin 2017</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96000"/>
            <a:ext cx="1539409" cy="1440000"/>
          </a:xfrm>
          <a:prstGeom prst="rect">
            <a:avLst/>
          </a:prstGeom>
        </p:spPr>
      </p:pic>
      <p:sp>
        <p:nvSpPr>
          <p:cNvPr id="9" name="Text Placeholder 8"/>
          <p:cNvSpPr>
            <a:spLocks noGrp="1"/>
          </p:cNvSpPr>
          <p:nvPr>
            <p:ph type="body" sz="quarter" idx="13"/>
          </p:nvPr>
        </p:nvSpPr>
        <p:spPr>
          <a:xfrm>
            <a:off x="2499624" y="2285797"/>
            <a:ext cx="4531995" cy="180000"/>
          </a:xfrm>
        </p:spPr>
        <p:txBody>
          <a:bodyPr lIns="0" tIns="0" rIns="0" bIns="0" anchor="b" anchorCtr="0">
            <a:noAutofit/>
          </a:bodyPr>
          <a:lstStyle>
            <a:lvl1pPr marL="0" indent="0">
              <a:buNone/>
              <a:defRPr sz="1200">
                <a:latin typeface="Arial" panose="020B0604020202020204" pitchFamily="34" charset="0"/>
                <a:cs typeface="Arial" panose="020B0604020202020204" pitchFamily="34" charset="0"/>
              </a:defRPr>
            </a:lvl1pPr>
          </a:lstStyle>
          <a:p>
            <a:pPr lvl="0"/>
            <a:r>
              <a:rPr lang="fr-FR" dirty="0"/>
              <a:t>Modifier les styles du texte du masque</a:t>
            </a:r>
          </a:p>
        </p:txBody>
      </p:sp>
      <p:pic>
        <p:nvPicPr>
          <p:cNvPr id="10" name="Picture 9"/>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499625" y="2524503"/>
            <a:ext cx="6840000" cy="54000"/>
          </a:xfrm>
          <a:prstGeom prst="rect">
            <a:avLst/>
          </a:prstGeom>
        </p:spPr>
      </p:pic>
    </p:spTree>
    <p:extLst>
      <p:ext uri="{BB962C8B-B14F-4D97-AF65-F5344CB8AC3E}">
        <p14:creationId xmlns:p14="http://schemas.microsoft.com/office/powerpoint/2010/main" val="2269106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sommaire">
    <p:spTree>
      <p:nvGrpSpPr>
        <p:cNvPr id="1" name=""/>
        <p:cNvGrpSpPr/>
        <p:nvPr/>
      </p:nvGrpSpPr>
      <p:grpSpPr>
        <a:xfrm>
          <a:off x="0" y="0"/>
          <a:ext cx="0" cy="0"/>
          <a:chOff x="0" y="0"/>
          <a:chExt cx="0" cy="0"/>
        </a:xfrm>
      </p:grpSpPr>
      <p:sp>
        <p:nvSpPr>
          <p:cNvPr id="2" name="Title 1"/>
          <p:cNvSpPr>
            <a:spLocks noGrp="1"/>
          </p:cNvSpPr>
          <p:nvPr>
            <p:ph type="ctrTitle"/>
          </p:nvPr>
        </p:nvSpPr>
        <p:spPr>
          <a:xfrm>
            <a:off x="2499623" y="1608499"/>
            <a:ext cx="6840001" cy="360000"/>
          </a:xfrm>
        </p:spPr>
        <p:txBody>
          <a:bodyPr lIns="0" tIns="0" rIns="0" bIns="0" anchor="t" anchorCtr="0">
            <a:normAutofit/>
          </a:bodyPr>
          <a:lstStyle>
            <a:lvl1pPr algn="l">
              <a:defRPr sz="2400" b="0">
                <a:solidFill>
                  <a:srgbClr val="B12C25"/>
                </a:solidFill>
                <a:latin typeface="Arial" panose="020B0604020202020204" pitchFamily="34" charset="0"/>
                <a:cs typeface="Arial" panose="020B0604020202020204" pitchFamily="34" charset="0"/>
              </a:defRPr>
            </a:lvl1pPr>
          </a:lstStyle>
          <a:p>
            <a:r>
              <a:rPr lang="fr-FR"/>
              <a:t>Modifiez le style du titre</a:t>
            </a:r>
            <a:endParaRPr lang="en-US"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60000"/>
            <a:ext cx="701678" cy="948828"/>
          </a:xfrm>
          <a:prstGeom prst="rect">
            <a:avLst/>
          </a:prstGeom>
        </p:spPr>
      </p:pic>
      <p:sp>
        <p:nvSpPr>
          <p:cNvPr id="8" name="Table Placeholder 7"/>
          <p:cNvSpPr>
            <a:spLocks noGrp="1"/>
          </p:cNvSpPr>
          <p:nvPr>
            <p:ph type="tbl" sz="quarter" idx="13"/>
          </p:nvPr>
        </p:nvSpPr>
        <p:spPr>
          <a:xfrm>
            <a:off x="2500313" y="2112962"/>
            <a:ext cx="6838950" cy="4382877"/>
          </a:xfrm>
        </p:spPr>
        <p:txBody>
          <a:bodyPr/>
          <a:lstStyle>
            <a:lvl1pPr marL="0" indent="0">
              <a:buNone/>
              <a:defRPr>
                <a:latin typeface="Arial" panose="020B0604020202020204" pitchFamily="34" charset="0"/>
                <a:cs typeface="Arial" panose="020B0604020202020204" pitchFamily="34" charset="0"/>
              </a:defRPr>
            </a:lvl1pPr>
          </a:lstStyle>
          <a:p>
            <a:r>
              <a:rPr lang="fr-FR"/>
              <a:t>Cliquez sur l'icône pour ajouter un tableau</a:t>
            </a:r>
            <a:endParaRPr lang="fr-LU" dirty="0"/>
          </a:p>
        </p:txBody>
      </p:sp>
      <p:sp>
        <p:nvSpPr>
          <p:cNvPr id="12" name="Text Placeholder 11"/>
          <p:cNvSpPr>
            <a:spLocks noGrp="1"/>
          </p:cNvSpPr>
          <p:nvPr>
            <p:ph type="body" sz="quarter" idx="14"/>
          </p:nvPr>
        </p:nvSpPr>
        <p:spPr>
          <a:xfrm>
            <a:off x="360000" y="5527675"/>
            <a:ext cx="1584000" cy="647700"/>
          </a:xfrm>
        </p:spPr>
        <p:txBody>
          <a:bodyPr lIns="0" tIns="0" rIns="0" bIns="0">
            <a:normAutofit/>
          </a:bodyPr>
          <a:lstStyle>
            <a:lvl1pPr marL="0" indent="0">
              <a:buNone/>
              <a:defRPr sz="900">
                <a:solidFill>
                  <a:srgbClr val="92979A"/>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fr-FR"/>
              <a:t>Modifier les styles du texte du masque</a:t>
            </a:r>
          </a:p>
        </p:txBody>
      </p:sp>
      <p:sp>
        <p:nvSpPr>
          <p:cNvPr id="18" name="Table Placeholder 15"/>
          <p:cNvSpPr>
            <a:spLocks noGrp="1"/>
          </p:cNvSpPr>
          <p:nvPr>
            <p:ph type="tbl" sz="quarter" idx="16"/>
          </p:nvPr>
        </p:nvSpPr>
        <p:spPr>
          <a:xfrm>
            <a:off x="359999" y="2340000"/>
            <a:ext cx="1584000" cy="468000"/>
          </a:xfrm>
        </p:spPr>
        <p:txBody>
          <a:bodyPr>
            <a:normAutofit/>
          </a:bodyPr>
          <a:lstStyle>
            <a:lvl1pPr marL="0" indent="0">
              <a:buNone/>
              <a:defRPr sz="900">
                <a:solidFill>
                  <a:srgbClr val="92979A"/>
                </a:solidFill>
                <a:latin typeface="Arial" panose="020B0604020202020204" pitchFamily="34" charset="0"/>
                <a:cs typeface="Arial" panose="020B0604020202020204" pitchFamily="34" charset="0"/>
              </a:defRPr>
            </a:lvl1pPr>
          </a:lstStyle>
          <a:p>
            <a:r>
              <a:rPr lang="fr-FR"/>
              <a:t>Cliquez sur l'icône pour ajouter un tableau</a:t>
            </a:r>
            <a:endParaRPr lang="fr-LU" dirty="0"/>
          </a:p>
        </p:txBody>
      </p:sp>
    </p:spTree>
    <p:extLst>
      <p:ext uri="{BB962C8B-B14F-4D97-AF65-F5344CB8AC3E}">
        <p14:creationId xmlns:p14="http://schemas.microsoft.com/office/powerpoint/2010/main" val="1103950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99623" y="2340000"/>
            <a:ext cx="6840001" cy="720000"/>
          </a:xfrm>
        </p:spPr>
        <p:txBody>
          <a:bodyPr lIns="0" tIns="0" rIns="0" bIns="0" anchor="t" anchorCtr="0">
            <a:noAutofit/>
          </a:bodyPr>
          <a:lstStyle>
            <a:lvl1pPr algn="l">
              <a:defRPr sz="4000" b="0">
                <a:solidFill>
                  <a:srgbClr val="B12C25"/>
                </a:solidFill>
                <a:latin typeface="Arial" panose="020B0604020202020204" pitchFamily="34" charset="0"/>
                <a:cs typeface="Arial" panose="020B0604020202020204" pitchFamily="34" charset="0"/>
              </a:defRPr>
            </a:lvl1pPr>
          </a:lstStyle>
          <a:p>
            <a:r>
              <a:rPr lang="fr-FR"/>
              <a:t>Modifiez le style du titre</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60000"/>
            <a:ext cx="701678" cy="948828"/>
          </a:xfrm>
          <a:prstGeom prst="rect">
            <a:avLst/>
          </a:prstGeom>
        </p:spPr>
      </p:pic>
      <p:sp>
        <p:nvSpPr>
          <p:cNvPr id="11" name="Slide Number Placeholder 5"/>
          <p:cNvSpPr>
            <a:spLocks noGrp="1"/>
          </p:cNvSpPr>
          <p:nvPr>
            <p:ph type="sldNum" sz="quarter" idx="12"/>
          </p:nvPr>
        </p:nvSpPr>
        <p:spPr>
          <a:xfrm>
            <a:off x="359990" y="6315840"/>
            <a:ext cx="1584000" cy="180000"/>
          </a:xfrm>
          <a:prstGeom prst="rect">
            <a:avLst/>
          </a:prstGeom>
        </p:spPr>
        <p:txBody>
          <a:bodyPr lIns="0" tIns="0" rIns="0" bIns="0" anchor="b" anchorCtr="0"/>
          <a:lstStyle>
            <a:lvl1pPr algn="l">
              <a:defRPr sz="900">
                <a:latin typeface="Arial" panose="020B0604020202020204" pitchFamily="34" charset="0"/>
                <a:cs typeface="Arial" panose="020B0604020202020204" pitchFamily="34" charset="0"/>
              </a:defRPr>
            </a:lvl1pPr>
          </a:lstStyle>
          <a:p>
            <a:r>
              <a:rPr lang="fr-LU"/>
              <a:t>Slide </a:t>
            </a:r>
            <a:fld id="{17DB498F-2428-4210-99B2-01BA33223B95}" type="slidenum">
              <a:rPr lang="fr-LU" smtClean="0"/>
              <a:pPr/>
              <a:t>‹#›</a:t>
            </a:fld>
            <a:r>
              <a:rPr lang="fr-LU"/>
              <a:t>_total</a:t>
            </a:r>
            <a:endParaRPr lang="fr-LU" dirty="0"/>
          </a:p>
        </p:txBody>
      </p:sp>
      <p:sp>
        <p:nvSpPr>
          <p:cNvPr id="13" name="Text Placeholder 11"/>
          <p:cNvSpPr>
            <a:spLocks noGrp="1"/>
          </p:cNvSpPr>
          <p:nvPr>
            <p:ph type="body" sz="quarter" idx="14"/>
          </p:nvPr>
        </p:nvSpPr>
        <p:spPr>
          <a:xfrm>
            <a:off x="360000" y="5527675"/>
            <a:ext cx="1584000" cy="647700"/>
          </a:xfrm>
        </p:spPr>
        <p:txBody>
          <a:bodyPr lIns="0" tIns="0" rIns="0" bIns="0">
            <a:normAutofit/>
          </a:bodyPr>
          <a:lstStyle>
            <a:lvl1pPr marL="0" indent="0">
              <a:buNone/>
              <a:defRPr sz="900">
                <a:solidFill>
                  <a:srgbClr val="92979A"/>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fr-FR"/>
              <a:t>Modifier les styles du texte du masque</a:t>
            </a:r>
          </a:p>
        </p:txBody>
      </p:sp>
      <p:sp>
        <p:nvSpPr>
          <p:cNvPr id="15" name="Table Placeholder 15"/>
          <p:cNvSpPr>
            <a:spLocks noGrp="1"/>
          </p:cNvSpPr>
          <p:nvPr>
            <p:ph type="tbl" sz="quarter" idx="16"/>
          </p:nvPr>
        </p:nvSpPr>
        <p:spPr>
          <a:xfrm>
            <a:off x="359999" y="2340000"/>
            <a:ext cx="1584000" cy="468000"/>
          </a:xfrm>
        </p:spPr>
        <p:txBody>
          <a:bodyPr>
            <a:normAutofit/>
          </a:bodyPr>
          <a:lstStyle>
            <a:lvl1pPr marL="0" indent="0">
              <a:buNone/>
              <a:defRPr sz="900">
                <a:solidFill>
                  <a:srgbClr val="92979A"/>
                </a:solidFill>
                <a:latin typeface="Arial" panose="020B0604020202020204" pitchFamily="34" charset="0"/>
                <a:cs typeface="Arial" panose="020B0604020202020204" pitchFamily="34" charset="0"/>
              </a:defRPr>
            </a:lvl1pPr>
          </a:lstStyle>
          <a:p>
            <a:r>
              <a:rPr lang="fr-FR"/>
              <a:t>Cliquez sur l'icône pour ajouter un tableau</a:t>
            </a:r>
            <a:endParaRPr lang="fr-LU" dirty="0"/>
          </a:p>
        </p:txBody>
      </p:sp>
    </p:spTree>
    <p:extLst>
      <p:ext uri="{BB962C8B-B14F-4D97-AF65-F5344CB8AC3E}">
        <p14:creationId xmlns:p14="http://schemas.microsoft.com/office/powerpoint/2010/main" val="3213711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titre text">
    <p:spTree>
      <p:nvGrpSpPr>
        <p:cNvPr id="1" name=""/>
        <p:cNvGrpSpPr/>
        <p:nvPr/>
      </p:nvGrpSpPr>
      <p:grpSpPr>
        <a:xfrm>
          <a:off x="0" y="0"/>
          <a:ext cx="0" cy="0"/>
          <a:chOff x="0" y="0"/>
          <a:chExt cx="0" cy="0"/>
        </a:xfrm>
      </p:grpSpPr>
      <p:sp>
        <p:nvSpPr>
          <p:cNvPr id="2" name="Title 1"/>
          <p:cNvSpPr>
            <a:spLocks noGrp="1"/>
          </p:cNvSpPr>
          <p:nvPr>
            <p:ph type="ctrTitle"/>
          </p:nvPr>
        </p:nvSpPr>
        <p:spPr>
          <a:xfrm>
            <a:off x="2520000" y="2340000"/>
            <a:ext cx="6840001" cy="864000"/>
          </a:xfrm>
        </p:spPr>
        <p:txBody>
          <a:bodyPr lIns="0" tIns="0" rIns="0" bIns="0" anchor="t" anchorCtr="0">
            <a:normAutofit/>
          </a:bodyPr>
          <a:lstStyle>
            <a:lvl1pPr algn="l">
              <a:defRPr sz="3200" b="0">
                <a:solidFill>
                  <a:srgbClr val="B12C25"/>
                </a:solidFill>
                <a:latin typeface="Arial" panose="020B0604020202020204" pitchFamily="34" charset="0"/>
                <a:cs typeface="Arial" panose="020B0604020202020204" pitchFamily="34" charset="0"/>
              </a:defRPr>
            </a:lvl1pPr>
          </a:lstStyle>
          <a:p>
            <a:r>
              <a:rPr lang="fr-FR"/>
              <a:t>Modifiez le style du titre</a:t>
            </a:r>
            <a:endParaRPr lang="en-US" dirty="0"/>
          </a:p>
        </p:txBody>
      </p:sp>
      <p:sp>
        <p:nvSpPr>
          <p:cNvPr id="5" name="Text Placeholder 4"/>
          <p:cNvSpPr>
            <a:spLocks noGrp="1"/>
          </p:cNvSpPr>
          <p:nvPr>
            <p:ph type="body" sz="quarter" idx="16"/>
          </p:nvPr>
        </p:nvSpPr>
        <p:spPr>
          <a:xfrm>
            <a:off x="2520000" y="3420000"/>
            <a:ext cx="6840000" cy="3075840"/>
          </a:xfrm>
        </p:spPr>
        <p:txBody>
          <a:bodyPr lIns="0" tIns="0" rIns="0" bIns="0">
            <a:normAutofit/>
          </a:bodyPr>
          <a:lstStyle>
            <a:lvl1pPr marL="0" indent="0">
              <a:buNone/>
              <a:defRPr sz="1800">
                <a:latin typeface="Arial" panose="020B0604020202020204" pitchFamily="34" charset="0"/>
                <a:cs typeface="Arial" panose="020B0604020202020204" pitchFamily="34" charset="0"/>
              </a:defRPr>
            </a:lvl1pPr>
          </a:lstStyle>
          <a:p>
            <a:pPr lvl="0"/>
            <a:r>
              <a:rPr lang="fr-FR"/>
              <a:t>Modifier les styles du texte du masque</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60000"/>
            <a:ext cx="701678" cy="948828"/>
          </a:xfrm>
          <a:prstGeom prst="rect">
            <a:avLst/>
          </a:prstGeom>
        </p:spPr>
      </p:pic>
      <p:sp>
        <p:nvSpPr>
          <p:cNvPr id="11" name="Slide Number Placeholder 5"/>
          <p:cNvSpPr>
            <a:spLocks noGrp="1"/>
          </p:cNvSpPr>
          <p:nvPr>
            <p:ph type="sldNum" sz="quarter" idx="12"/>
          </p:nvPr>
        </p:nvSpPr>
        <p:spPr>
          <a:xfrm>
            <a:off x="359990" y="6315840"/>
            <a:ext cx="1584000" cy="180000"/>
          </a:xfrm>
          <a:prstGeom prst="rect">
            <a:avLst/>
          </a:prstGeom>
        </p:spPr>
        <p:txBody>
          <a:bodyPr lIns="0" tIns="0" rIns="0" bIns="0" anchor="b" anchorCtr="0"/>
          <a:lstStyle>
            <a:lvl1pPr algn="l">
              <a:defRPr sz="900">
                <a:latin typeface="Arial" panose="020B0604020202020204" pitchFamily="34" charset="0"/>
                <a:cs typeface="Arial" panose="020B0604020202020204" pitchFamily="34" charset="0"/>
              </a:defRPr>
            </a:lvl1pPr>
          </a:lstStyle>
          <a:p>
            <a:r>
              <a:rPr lang="fr-LU" dirty="0"/>
              <a:t>Slide </a:t>
            </a:r>
            <a:fld id="{17DB498F-2428-4210-99B2-01BA33223B95}" type="slidenum">
              <a:rPr lang="fr-LU" smtClean="0"/>
              <a:pPr/>
              <a:t>‹#›</a:t>
            </a:fld>
            <a:r>
              <a:rPr lang="fr-LU" dirty="0"/>
              <a:t>_total</a:t>
            </a:r>
          </a:p>
        </p:txBody>
      </p:sp>
      <p:sp>
        <p:nvSpPr>
          <p:cNvPr id="13" name="Text Placeholder 11"/>
          <p:cNvSpPr>
            <a:spLocks noGrp="1"/>
          </p:cNvSpPr>
          <p:nvPr>
            <p:ph type="body" sz="quarter" idx="14"/>
          </p:nvPr>
        </p:nvSpPr>
        <p:spPr>
          <a:xfrm>
            <a:off x="360000" y="5527675"/>
            <a:ext cx="1584000" cy="647700"/>
          </a:xfrm>
        </p:spPr>
        <p:txBody>
          <a:bodyPr lIns="0" tIns="0" rIns="0" bIns="0">
            <a:normAutofit/>
          </a:bodyPr>
          <a:lstStyle>
            <a:lvl1pPr marL="0" indent="0">
              <a:buNone/>
              <a:defRPr sz="900">
                <a:solidFill>
                  <a:srgbClr val="92979A"/>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fr-FR"/>
              <a:t>Modifier les styles du texte du masque</a:t>
            </a:r>
          </a:p>
        </p:txBody>
      </p:sp>
      <p:sp>
        <p:nvSpPr>
          <p:cNvPr id="15" name="Table Placeholder 15"/>
          <p:cNvSpPr>
            <a:spLocks noGrp="1"/>
          </p:cNvSpPr>
          <p:nvPr>
            <p:ph type="tbl" sz="quarter" idx="17"/>
          </p:nvPr>
        </p:nvSpPr>
        <p:spPr>
          <a:xfrm>
            <a:off x="359999" y="2340000"/>
            <a:ext cx="1584000" cy="468000"/>
          </a:xfrm>
        </p:spPr>
        <p:txBody>
          <a:bodyPr>
            <a:normAutofit/>
          </a:bodyPr>
          <a:lstStyle>
            <a:lvl1pPr marL="0" indent="0">
              <a:buNone/>
              <a:defRPr sz="900">
                <a:solidFill>
                  <a:srgbClr val="92979A"/>
                </a:solidFill>
                <a:latin typeface="Arial" panose="020B0604020202020204" pitchFamily="34" charset="0"/>
                <a:cs typeface="Arial" panose="020B0604020202020204" pitchFamily="34" charset="0"/>
              </a:defRPr>
            </a:lvl1pPr>
          </a:lstStyle>
          <a:p>
            <a:r>
              <a:rPr lang="fr-FR"/>
              <a:t>Cliquez sur l'icône pour ajouter un tableau</a:t>
            </a:r>
            <a:endParaRPr lang="fr-LU" dirty="0"/>
          </a:p>
        </p:txBody>
      </p:sp>
      <p:sp>
        <p:nvSpPr>
          <p:cNvPr id="17" name="Text Placeholder 8"/>
          <p:cNvSpPr>
            <a:spLocks noGrp="1"/>
          </p:cNvSpPr>
          <p:nvPr>
            <p:ph type="body" sz="quarter" idx="18"/>
          </p:nvPr>
        </p:nvSpPr>
        <p:spPr>
          <a:xfrm>
            <a:off x="360000" y="2880000"/>
            <a:ext cx="1583990" cy="468000"/>
          </a:xfrm>
        </p:spPr>
        <p:txBody>
          <a:bodyPr lIns="0" tIns="0" rIns="0" bIns="0">
            <a:normAutofit/>
          </a:bodyPr>
          <a:lstStyle>
            <a:lvl1pPr marL="0" indent="0">
              <a:buNone/>
              <a:defRPr sz="900">
                <a:latin typeface="Arial" panose="020B0604020202020204" pitchFamily="34" charset="0"/>
                <a:cs typeface="Arial" panose="020B0604020202020204" pitchFamily="34" charset="0"/>
              </a:defRPr>
            </a:lvl1pPr>
          </a:lstStyle>
          <a:p>
            <a:pPr lvl="0"/>
            <a:r>
              <a:rPr lang="fr-FR"/>
              <a:t>Modifier les styles du texte du masque</a:t>
            </a:r>
          </a:p>
        </p:txBody>
      </p:sp>
    </p:spTree>
    <p:extLst>
      <p:ext uri="{BB962C8B-B14F-4D97-AF65-F5344CB8AC3E}">
        <p14:creationId xmlns:p14="http://schemas.microsoft.com/office/powerpoint/2010/main" val="2474343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2 titres">
    <p:spTree>
      <p:nvGrpSpPr>
        <p:cNvPr id="1" name=""/>
        <p:cNvGrpSpPr/>
        <p:nvPr/>
      </p:nvGrpSpPr>
      <p:grpSpPr>
        <a:xfrm>
          <a:off x="0" y="0"/>
          <a:ext cx="0" cy="0"/>
          <a:chOff x="0" y="0"/>
          <a:chExt cx="0" cy="0"/>
        </a:xfrm>
      </p:grpSpPr>
      <p:sp>
        <p:nvSpPr>
          <p:cNvPr id="2" name="Title 1"/>
          <p:cNvSpPr>
            <a:spLocks noGrp="1"/>
          </p:cNvSpPr>
          <p:nvPr>
            <p:ph type="ctrTitle"/>
          </p:nvPr>
        </p:nvSpPr>
        <p:spPr>
          <a:xfrm>
            <a:off x="2520000" y="2340000"/>
            <a:ext cx="6840001" cy="1080000"/>
          </a:xfrm>
        </p:spPr>
        <p:txBody>
          <a:bodyPr lIns="0" tIns="0" rIns="0" bIns="0" anchor="t" anchorCtr="0">
            <a:normAutofit/>
          </a:bodyPr>
          <a:lstStyle>
            <a:lvl1pPr algn="l">
              <a:defRPr sz="4000" b="0">
                <a:solidFill>
                  <a:schemeClr val="tx1"/>
                </a:solidFill>
                <a:latin typeface="Arial" panose="020B0604020202020204" pitchFamily="34" charset="0"/>
                <a:cs typeface="Arial" panose="020B0604020202020204" pitchFamily="34" charset="0"/>
              </a:defRPr>
            </a:lvl1pPr>
          </a:lstStyle>
          <a:p>
            <a:r>
              <a:rPr lang="fr-FR"/>
              <a:t>Modifiez le style du titre</a:t>
            </a:r>
            <a:endParaRPr lang="en-US" dirty="0"/>
          </a:p>
        </p:txBody>
      </p:sp>
      <p:sp>
        <p:nvSpPr>
          <p:cNvPr id="5" name="Text Placeholder 4"/>
          <p:cNvSpPr>
            <a:spLocks noGrp="1"/>
          </p:cNvSpPr>
          <p:nvPr>
            <p:ph type="body" sz="quarter" idx="16"/>
          </p:nvPr>
        </p:nvSpPr>
        <p:spPr>
          <a:xfrm>
            <a:off x="2520000" y="3600000"/>
            <a:ext cx="6840000" cy="2895840"/>
          </a:xfrm>
        </p:spPr>
        <p:txBody>
          <a:bodyPr lIns="0" tIns="0" rIns="0" bIns="0">
            <a:normAutofit/>
          </a:bodyPr>
          <a:lstStyle>
            <a:lvl1pPr marL="0" indent="0">
              <a:buNone/>
              <a:defRPr sz="4000">
                <a:solidFill>
                  <a:srgbClr val="B12C25"/>
                </a:solidFill>
                <a:latin typeface="Arial" panose="020B0604020202020204" pitchFamily="34" charset="0"/>
                <a:cs typeface="Arial" panose="020B0604020202020204" pitchFamily="34" charset="0"/>
              </a:defRPr>
            </a:lvl1pPr>
          </a:lstStyle>
          <a:p>
            <a:pPr lvl="0"/>
            <a:r>
              <a:rPr lang="fr-FR"/>
              <a:t>Modifier les styles du texte du masque</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60000"/>
            <a:ext cx="701678" cy="948828"/>
          </a:xfrm>
          <a:prstGeom prst="rect">
            <a:avLst/>
          </a:prstGeom>
        </p:spPr>
      </p:pic>
      <p:sp>
        <p:nvSpPr>
          <p:cNvPr id="11" name="Slide Number Placeholder 5"/>
          <p:cNvSpPr>
            <a:spLocks noGrp="1"/>
          </p:cNvSpPr>
          <p:nvPr>
            <p:ph type="sldNum" sz="quarter" idx="12"/>
          </p:nvPr>
        </p:nvSpPr>
        <p:spPr>
          <a:xfrm>
            <a:off x="359990" y="6315840"/>
            <a:ext cx="1584000" cy="180000"/>
          </a:xfrm>
          <a:prstGeom prst="rect">
            <a:avLst/>
          </a:prstGeom>
        </p:spPr>
        <p:txBody>
          <a:bodyPr lIns="0" tIns="0" rIns="0" bIns="0" anchor="b" anchorCtr="0"/>
          <a:lstStyle>
            <a:lvl1pPr algn="l">
              <a:defRPr sz="900">
                <a:latin typeface="Arial" panose="020B0604020202020204" pitchFamily="34" charset="0"/>
                <a:cs typeface="Arial" panose="020B0604020202020204" pitchFamily="34" charset="0"/>
              </a:defRPr>
            </a:lvl1pPr>
          </a:lstStyle>
          <a:p>
            <a:r>
              <a:rPr lang="fr-LU"/>
              <a:t>Slide </a:t>
            </a:r>
            <a:fld id="{17DB498F-2428-4210-99B2-01BA33223B95}" type="slidenum">
              <a:rPr lang="fr-LU" smtClean="0"/>
              <a:pPr/>
              <a:t>‹#›</a:t>
            </a:fld>
            <a:r>
              <a:rPr lang="fr-LU"/>
              <a:t>_total</a:t>
            </a:r>
            <a:endParaRPr lang="fr-LU" dirty="0"/>
          </a:p>
        </p:txBody>
      </p:sp>
      <p:sp>
        <p:nvSpPr>
          <p:cNvPr id="13" name="Text Placeholder 11"/>
          <p:cNvSpPr>
            <a:spLocks noGrp="1"/>
          </p:cNvSpPr>
          <p:nvPr>
            <p:ph type="body" sz="quarter" idx="14"/>
          </p:nvPr>
        </p:nvSpPr>
        <p:spPr>
          <a:xfrm>
            <a:off x="360000" y="5527675"/>
            <a:ext cx="1584000" cy="647700"/>
          </a:xfrm>
        </p:spPr>
        <p:txBody>
          <a:bodyPr lIns="0" tIns="0" rIns="0" bIns="0">
            <a:normAutofit/>
          </a:bodyPr>
          <a:lstStyle>
            <a:lvl1pPr marL="0" indent="0">
              <a:buNone/>
              <a:defRPr sz="900">
                <a:solidFill>
                  <a:srgbClr val="92979A"/>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fr-FR"/>
              <a:t>Modifier les styles du texte du masque</a:t>
            </a:r>
          </a:p>
        </p:txBody>
      </p:sp>
      <p:sp>
        <p:nvSpPr>
          <p:cNvPr id="15" name="Table Placeholder 15"/>
          <p:cNvSpPr>
            <a:spLocks noGrp="1"/>
          </p:cNvSpPr>
          <p:nvPr>
            <p:ph type="tbl" sz="quarter" idx="17"/>
          </p:nvPr>
        </p:nvSpPr>
        <p:spPr>
          <a:xfrm>
            <a:off x="359999" y="2340000"/>
            <a:ext cx="1584000" cy="468000"/>
          </a:xfrm>
        </p:spPr>
        <p:txBody>
          <a:bodyPr>
            <a:normAutofit/>
          </a:bodyPr>
          <a:lstStyle>
            <a:lvl1pPr marL="0" indent="0">
              <a:buNone/>
              <a:defRPr sz="900">
                <a:solidFill>
                  <a:srgbClr val="92979A"/>
                </a:solidFill>
                <a:latin typeface="Arial" panose="020B0604020202020204" pitchFamily="34" charset="0"/>
                <a:cs typeface="Arial" panose="020B0604020202020204" pitchFamily="34" charset="0"/>
              </a:defRPr>
            </a:lvl1pPr>
          </a:lstStyle>
          <a:p>
            <a:r>
              <a:rPr lang="fr-FR"/>
              <a:t>Cliquez sur l'icône pour ajouter un tableau</a:t>
            </a:r>
            <a:endParaRPr lang="fr-LU" dirty="0"/>
          </a:p>
        </p:txBody>
      </p:sp>
      <p:sp>
        <p:nvSpPr>
          <p:cNvPr id="17" name="Text Placeholder 8"/>
          <p:cNvSpPr>
            <a:spLocks noGrp="1"/>
          </p:cNvSpPr>
          <p:nvPr>
            <p:ph type="body" sz="quarter" idx="18"/>
          </p:nvPr>
        </p:nvSpPr>
        <p:spPr>
          <a:xfrm>
            <a:off x="360000" y="2880000"/>
            <a:ext cx="1583990" cy="468000"/>
          </a:xfrm>
        </p:spPr>
        <p:txBody>
          <a:bodyPr lIns="0" tIns="0" rIns="0" bIns="0">
            <a:normAutofit/>
          </a:bodyPr>
          <a:lstStyle>
            <a:lvl1pPr marL="0" indent="0">
              <a:buNone/>
              <a:defRPr sz="900">
                <a:latin typeface="Arial" panose="020B0604020202020204" pitchFamily="34" charset="0"/>
                <a:cs typeface="Arial" panose="020B0604020202020204" pitchFamily="34" charset="0"/>
              </a:defRPr>
            </a:lvl1pPr>
          </a:lstStyle>
          <a:p>
            <a:pPr lvl="0"/>
            <a:r>
              <a:rPr lang="fr-FR"/>
              <a:t>Modifier les styles du texte du masque</a:t>
            </a:r>
          </a:p>
        </p:txBody>
      </p:sp>
    </p:spTree>
    <p:extLst>
      <p:ext uri="{BB962C8B-B14F-4D97-AF65-F5344CB8AC3E}">
        <p14:creationId xmlns:p14="http://schemas.microsoft.com/office/powerpoint/2010/main" val="955984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titre text image">
    <p:spTree>
      <p:nvGrpSpPr>
        <p:cNvPr id="1" name=""/>
        <p:cNvGrpSpPr/>
        <p:nvPr/>
      </p:nvGrpSpPr>
      <p:grpSpPr>
        <a:xfrm>
          <a:off x="0" y="0"/>
          <a:ext cx="0" cy="0"/>
          <a:chOff x="0" y="0"/>
          <a:chExt cx="0" cy="0"/>
        </a:xfrm>
      </p:grpSpPr>
      <p:sp>
        <p:nvSpPr>
          <p:cNvPr id="5" name="Text Placeholder 4"/>
          <p:cNvSpPr>
            <a:spLocks noGrp="1"/>
          </p:cNvSpPr>
          <p:nvPr>
            <p:ph type="body" sz="quarter" idx="16"/>
          </p:nvPr>
        </p:nvSpPr>
        <p:spPr>
          <a:xfrm>
            <a:off x="2520000" y="1464699"/>
            <a:ext cx="6840000" cy="1188000"/>
          </a:xfrm>
        </p:spPr>
        <p:txBody>
          <a:bodyPr lIns="0" tIns="0" rIns="0" bIns="0">
            <a:normAutofit/>
          </a:bodyPr>
          <a:lstStyle>
            <a:lvl1pPr marL="0" indent="0">
              <a:buNone/>
              <a:defRPr sz="1800">
                <a:latin typeface="Arial" panose="020B0604020202020204" pitchFamily="34" charset="0"/>
                <a:cs typeface="Arial" panose="020B0604020202020204" pitchFamily="34" charset="0"/>
              </a:defRPr>
            </a:lvl1pPr>
          </a:lstStyle>
          <a:p>
            <a:pPr lvl="0"/>
            <a:r>
              <a:rPr lang="fr-FR"/>
              <a:t>Modifier les styles du texte du masque</a:t>
            </a:r>
          </a:p>
        </p:txBody>
      </p:sp>
      <p:sp>
        <p:nvSpPr>
          <p:cNvPr id="9" name="Text Placeholder 8"/>
          <p:cNvSpPr>
            <a:spLocks noGrp="1"/>
          </p:cNvSpPr>
          <p:nvPr>
            <p:ph type="body" sz="quarter" idx="17"/>
          </p:nvPr>
        </p:nvSpPr>
        <p:spPr>
          <a:xfrm>
            <a:off x="360000" y="2880000"/>
            <a:ext cx="1583990" cy="468000"/>
          </a:xfrm>
        </p:spPr>
        <p:txBody>
          <a:bodyPr lIns="0" tIns="0" rIns="0" bIns="0">
            <a:normAutofit/>
          </a:bodyPr>
          <a:lstStyle>
            <a:lvl1pPr marL="0" indent="0">
              <a:buNone/>
              <a:defRPr sz="900">
                <a:latin typeface="Arial" panose="020B0604020202020204" pitchFamily="34" charset="0"/>
                <a:cs typeface="Arial" panose="020B0604020202020204" pitchFamily="34" charset="0"/>
              </a:defRPr>
            </a:lvl1pPr>
          </a:lstStyle>
          <a:p>
            <a:pPr lvl="0"/>
            <a:r>
              <a:rPr lang="fr-FR"/>
              <a:t>Modifier les styles du texte du masque</a:t>
            </a:r>
          </a:p>
        </p:txBody>
      </p:sp>
      <p:sp>
        <p:nvSpPr>
          <p:cNvPr id="7" name="Picture Placeholder 6"/>
          <p:cNvSpPr>
            <a:spLocks noGrp="1"/>
          </p:cNvSpPr>
          <p:nvPr>
            <p:ph type="pic" sz="quarter" idx="18"/>
          </p:nvPr>
        </p:nvSpPr>
        <p:spPr>
          <a:xfrm>
            <a:off x="2520000" y="2785279"/>
            <a:ext cx="6840000" cy="3420000"/>
          </a:xfrm>
        </p:spPr>
        <p:txBody>
          <a:bodyPr/>
          <a:lstStyle>
            <a:lvl1pPr marL="0" indent="0">
              <a:buNone/>
              <a:defRPr>
                <a:latin typeface="Arial" panose="020B0604020202020204" pitchFamily="34" charset="0"/>
                <a:cs typeface="Arial" panose="020B0604020202020204" pitchFamily="34" charset="0"/>
              </a:defRPr>
            </a:lvl1pPr>
          </a:lstStyle>
          <a:p>
            <a:r>
              <a:rPr lang="fr-FR"/>
              <a:t>Cliquez sur l'icône pour ajouter une image</a:t>
            </a:r>
            <a:endParaRPr lang="fr-LU"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60000"/>
            <a:ext cx="701678" cy="948828"/>
          </a:xfrm>
          <a:prstGeom prst="rect">
            <a:avLst/>
          </a:prstGeom>
        </p:spPr>
      </p:pic>
      <p:sp>
        <p:nvSpPr>
          <p:cNvPr id="11" name="Slide Number Placeholder 5"/>
          <p:cNvSpPr>
            <a:spLocks noGrp="1"/>
          </p:cNvSpPr>
          <p:nvPr>
            <p:ph type="sldNum" sz="quarter" idx="12"/>
          </p:nvPr>
        </p:nvSpPr>
        <p:spPr>
          <a:xfrm>
            <a:off x="359990" y="6315840"/>
            <a:ext cx="1584000" cy="180000"/>
          </a:xfrm>
          <a:prstGeom prst="rect">
            <a:avLst/>
          </a:prstGeom>
        </p:spPr>
        <p:txBody>
          <a:bodyPr lIns="0" tIns="0" rIns="0" bIns="0" anchor="b" anchorCtr="0"/>
          <a:lstStyle>
            <a:lvl1pPr algn="l">
              <a:defRPr sz="900">
                <a:latin typeface="Arial" panose="020B0604020202020204" pitchFamily="34" charset="0"/>
                <a:cs typeface="Arial" panose="020B0604020202020204" pitchFamily="34" charset="0"/>
              </a:defRPr>
            </a:lvl1pPr>
          </a:lstStyle>
          <a:p>
            <a:r>
              <a:rPr lang="fr-LU"/>
              <a:t>Slide </a:t>
            </a:r>
            <a:fld id="{17DB498F-2428-4210-99B2-01BA33223B95}" type="slidenum">
              <a:rPr lang="fr-LU" smtClean="0"/>
              <a:pPr/>
              <a:t>‹#›</a:t>
            </a:fld>
            <a:r>
              <a:rPr lang="fr-LU"/>
              <a:t>_total</a:t>
            </a:r>
            <a:endParaRPr lang="fr-LU" dirty="0"/>
          </a:p>
        </p:txBody>
      </p:sp>
      <p:sp>
        <p:nvSpPr>
          <p:cNvPr id="13" name="Text Placeholder 11"/>
          <p:cNvSpPr>
            <a:spLocks noGrp="1"/>
          </p:cNvSpPr>
          <p:nvPr>
            <p:ph type="body" sz="quarter" idx="14"/>
          </p:nvPr>
        </p:nvSpPr>
        <p:spPr>
          <a:xfrm>
            <a:off x="360000" y="5527675"/>
            <a:ext cx="1584000" cy="647700"/>
          </a:xfrm>
        </p:spPr>
        <p:txBody>
          <a:bodyPr lIns="0" tIns="0" rIns="0" bIns="0">
            <a:normAutofit/>
          </a:bodyPr>
          <a:lstStyle>
            <a:lvl1pPr marL="0" indent="0">
              <a:buNone/>
              <a:defRPr sz="900">
                <a:solidFill>
                  <a:srgbClr val="92979A"/>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fr-FR"/>
              <a:t>Modifier les styles du texte du masque</a:t>
            </a:r>
          </a:p>
        </p:txBody>
      </p:sp>
      <p:sp>
        <p:nvSpPr>
          <p:cNvPr id="15" name="Table Placeholder 15"/>
          <p:cNvSpPr>
            <a:spLocks noGrp="1"/>
          </p:cNvSpPr>
          <p:nvPr>
            <p:ph type="tbl" sz="quarter" idx="19"/>
          </p:nvPr>
        </p:nvSpPr>
        <p:spPr>
          <a:xfrm>
            <a:off x="359999" y="2340000"/>
            <a:ext cx="1584000" cy="468000"/>
          </a:xfrm>
        </p:spPr>
        <p:txBody>
          <a:bodyPr>
            <a:normAutofit/>
          </a:bodyPr>
          <a:lstStyle>
            <a:lvl1pPr marL="0" indent="0">
              <a:buNone/>
              <a:defRPr sz="900">
                <a:solidFill>
                  <a:srgbClr val="92979A"/>
                </a:solidFill>
                <a:latin typeface="Arial" panose="020B0604020202020204" pitchFamily="34" charset="0"/>
                <a:cs typeface="Arial" panose="020B0604020202020204" pitchFamily="34" charset="0"/>
              </a:defRPr>
            </a:lvl1pPr>
          </a:lstStyle>
          <a:p>
            <a:r>
              <a:rPr lang="fr-FR"/>
              <a:t>Cliquez sur l'icône pour ajouter un tableau</a:t>
            </a:r>
            <a:endParaRPr lang="fr-LU" dirty="0"/>
          </a:p>
        </p:txBody>
      </p:sp>
    </p:spTree>
    <p:extLst>
      <p:ext uri="{BB962C8B-B14F-4D97-AF65-F5344CB8AC3E}">
        <p14:creationId xmlns:p14="http://schemas.microsoft.com/office/powerpoint/2010/main" val="26957060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39028" y="365127"/>
            <a:ext cx="6585935"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639028" y="1825625"/>
            <a:ext cx="6585935"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Espace réservé du texte 4"/>
          <p:cNvSpPr txBox="1">
            <a:spLocks/>
          </p:cNvSpPr>
          <p:nvPr userDrawn="1"/>
        </p:nvSpPr>
        <p:spPr>
          <a:xfrm>
            <a:off x="360363" y="6552000"/>
            <a:ext cx="2992437" cy="32861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0" indent="0" algn="l" defTabSz="914400" rtl="0" eaLnBrk="1" latinLnBrk="0" hangingPunct="1">
              <a:lnSpc>
                <a:spcPct val="90000"/>
              </a:lnSpc>
              <a:spcBef>
                <a:spcPts val="500"/>
              </a:spcBef>
              <a:buFont typeface="Arial" panose="020B0604020202020204" pitchFamily="34" charset="0"/>
              <a:buNone/>
              <a:tabLst/>
              <a:defRPr sz="1050" kern="1200" baseline="0">
                <a:solidFill>
                  <a:srgbClr val="C0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4"/>
            <a:endParaRPr lang="fr-LU" dirty="0">
              <a:solidFill>
                <a:srgbClr val="B12C25"/>
              </a:solidFill>
            </a:endParaRPr>
          </a:p>
        </p:txBody>
      </p:sp>
      <p:sp>
        <p:nvSpPr>
          <p:cNvPr id="8" name="Espace réservé du texte 4"/>
          <p:cNvSpPr txBox="1">
            <a:spLocks/>
          </p:cNvSpPr>
          <p:nvPr userDrawn="1"/>
        </p:nvSpPr>
        <p:spPr>
          <a:xfrm>
            <a:off x="5069435" y="6552000"/>
            <a:ext cx="4270190" cy="32861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0" indent="0" algn="l" defTabSz="914400" rtl="0" eaLnBrk="1" latinLnBrk="0" hangingPunct="1">
              <a:lnSpc>
                <a:spcPct val="90000"/>
              </a:lnSpc>
              <a:spcBef>
                <a:spcPts val="500"/>
              </a:spcBef>
              <a:buFont typeface="Arial" panose="020B0604020202020204" pitchFamily="34" charset="0"/>
              <a:buNone/>
              <a:tabLst/>
              <a:defRPr sz="1050" kern="1200" baseline="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4" algn="r"/>
            <a:endParaRPr lang="fr-LU" dirty="0"/>
          </a:p>
        </p:txBody>
      </p:sp>
      <p:sp>
        <p:nvSpPr>
          <p:cNvPr id="4" name="ZoneTexte 3"/>
          <p:cNvSpPr txBox="1"/>
          <p:nvPr userDrawn="1"/>
        </p:nvSpPr>
        <p:spPr>
          <a:xfrm>
            <a:off x="8602980" y="106680"/>
            <a:ext cx="1303020" cy="237757"/>
          </a:xfrm>
          <a:prstGeom prst="rect">
            <a:avLst/>
          </a:prstGeom>
          <a:noFill/>
        </p:spPr>
        <p:txBody>
          <a:bodyPr wrap="square" rtlCol="0">
            <a:spAutoFit/>
          </a:bodyPr>
          <a:lstStyle/>
          <a:p>
            <a:pPr marL="0" lvl="4" indent="0" algn="r" defTabSz="914400" rtl="0" eaLnBrk="1" latinLnBrk="0" hangingPunct="1">
              <a:lnSpc>
                <a:spcPct val="90000"/>
              </a:lnSpc>
              <a:spcBef>
                <a:spcPts val="500"/>
              </a:spcBef>
              <a:buFont typeface="Arial" panose="020B0604020202020204" pitchFamily="34" charset="0"/>
              <a:buNone/>
              <a:tabLst/>
            </a:pPr>
            <a:endParaRPr lang="fr-LU" sz="1050" kern="1200" baseline="0" dirty="0">
              <a:solidFill>
                <a:schemeClr val="tx1">
                  <a:lumMod val="65000"/>
                  <a:lumOff val="35000"/>
                </a:scheme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61975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5"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sz="4400" b="1" dirty="0" smtClean="0">
                <a:solidFill>
                  <a:srgbClr val="002060"/>
                </a:solidFill>
              </a:rPr>
              <a:t>Un siècle de coopération belgo-luxembourgeoise</a:t>
            </a:r>
            <a:br>
              <a:rPr lang="fr-FR" sz="4400" b="1" dirty="0" smtClean="0">
                <a:solidFill>
                  <a:srgbClr val="002060"/>
                </a:solidFill>
              </a:rPr>
            </a:br>
            <a:r>
              <a:rPr lang="fr-FR" sz="4400" b="1" dirty="0" smtClean="0">
                <a:solidFill>
                  <a:srgbClr val="002060"/>
                </a:solidFill>
              </a:rPr>
              <a:t>1921-2021</a:t>
            </a:r>
            <a:r>
              <a:rPr lang="fr-FR" sz="2000" b="1" dirty="0" smtClean="0">
                <a:solidFill>
                  <a:schemeClr val="bg1">
                    <a:lumMod val="65000"/>
                  </a:schemeClr>
                </a:solidFill>
              </a:rPr>
              <a:t/>
            </a:r>
            <a:br>
              <a:rPr lang="fr-FR" sz="2000" b="1" dirty="0" smtClean="0">
                <a:solidFill>
                  <a:schemeClr val="bg1">
                    <a:lumMod val="65000"/>
                  </a:schemeClr>
                </a:solidFill>
              </a:rPr>
            </a:br>
            <a:r>
              <a:rPr lang="fr-FR" sz="2000" b="1" dirty="0">
                <a:solidFill>
                  <a:srgbClr val="00B050"/>
                </a:solidFill>
              </a:rPr>
              <a:t/>
            </a:r>
            <a:br>
              <a:rPr lang="fr-FR" sz="2000" b="1" dirty="0">
                <a:solidFill>
                  <a:srgbClr val="00B050"/>
                </a:solidFill>
              </a:rPr>
            </a:br>
            <a:r>
              <a:rPr lang="fr-FR" sz="2000" b="1" dirty="0" smtClean="0">
                <a:solidFill>
                  <a:srgbClr val="00B050"/>
                </a:solidFill>
              </a:rPr>
              <a:t>Franz </a:t>
            </a:r>
            <a:r>
              <a:rPr lang="fr-FR" sz="2000" b="1" dirty="0">
                <a:solidFill>
                  <a:srgbClr val="00B050"/>
                </a:solidFill>
              </a:rPr>
              <a:t>Clément, </a:t>
            </a:r>
            <a:r>
              <a:rPr lang="fr-FR" sz="2000" b="1" dirty="0" smtClean="0">
                <a:solidFill>
                  <a:srgbClr val="00B050"/>
                </a:solidFill>
              </a:rPr>
              <a:t>Docteur en sociologie, LISER</a:t>
            </a:r>
            <a:endParaRPr lang="fr-LU" sz="2000" b="1" dirty="0">
              <a:solidFill>
                <a:srgbClr val="00B050"/>
              </a:solidFill>
            </a:endParaRPr>
          </a:p>
        </p:txBody>
      </p:sp>
      <p:sp>
        <p:nvSpPr>
          <p:cNvPr id="4" name="Text Placeholder 3"/>
          <p:cNvSpPr>
            <a:spLocks noGrp="1"/>
          </p:cNvSpPr>
          <p:nvPr>
            <p:ph type="body" sz="quarter" idx="13"/>
          </p:nvPr>
        </p:nvSpPr>
        <p:spPr/>
        <p:txBody>
          <a:bodyPr/>
          <a:lstStyle/>
          <a:p>
            <a:r>
              <a:rPr lang="fr-LU" dirty="0" smtClean="0"/>
              <a:t>Mercredi 24 </a:t>
            </a:r>
            <a:r>
              <a:rPr lang="fr-LU" dirty="0"/>
              <a:t>mars 2021</a:t>
            </a:r>
          </a:p>
        </p:txBody>
      </p:sp>
    </p:spTree>
    <p:extLst>
      <p:ext uri="{BB962C8B-B14F-4D97-AF65-F5344CB8AC3E}">
        <p14:creationId xmlns:p14="http://schemas.microsoft.com/office/powerpoint/2010/main" val="1070105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8000" y="1075112"/>
            <a:ext cx="7994707" cy="360000"/>
          </a:xfrm>
        </p:spPr>
        <p:txBody>
          <a:bodyPr>
            <a:normAutofit fontScale="90000"/>
          </a:bodyPr>
          <a:lstStyle/>
          <a:p>
            <a:r>
              <a:rPr lang="fr-LU" sz="3200" dirty="0" smtClean="0"/>
              <a:t>DE NOMBREUSES COOPERATIONS</a:t>
            </a:r>
            <a:endParaRPr lang="fr-LU" sz="3200" dirty="0"/>
          </a:p>
        </p:txBody>
      </p:sp>
      <p:sp>
        <p:nvSpPr>
          <p:cNvPr id="6" name="ZoneTexte 5"/>
          <p:cNvSpPr txBox="1"/>
          <p:nvPr/>
        </p:nvSpPr>
        <p:spPr>
          <a:xfrm>
            <a:off x="1326108" y="2021957"/>
            <a:ext cx="6545317" cy="2246769"/>
          </a:xfrm>
          <a:prstGeom prst="rect">
            <a:avLst/>
          </a:prstGeom>
          <a:noFill/>
        </p:spPr>
        <p:txBody>
          <a:bodyPr wrap="square" rtlCol="0">
            <a:spAutoFit/>
          </a:bodyPr>
          <a:lstStyle/>
          <a:p>
            <a:pPr fontAlgn="base"/>
            <a:r>
              <a:rPr lang="en-US" sz="2800" dirty="0" smtClean="0"/>
              <a:t>EXEMPLES:</a:t>
            </a:r>
          </a:p>
          <a:p>
            <a:pPr fontAlgn="base"/>
            <a:endParaRPr lang="en-US" sz="2800" dirty="0"/>
          </a:p>
          <a:p>
            <a:pPr fontAlgn="base"/>
            <a:r>
              <a:rPr lang="en-US" sz="2800" dirty="0" smtClean="0"/>
              <a:t>- </a:t>
            </a:r>
            <a:r>
              <a:rPr lang="en-US" sz="2800" dirty="0" err="1" smtClean="0"/>
              <a:t>Coopération</a:t>
            </a:r>
            <a:r>
              <a:rPr lang="en-US" sz="2800" dirty="0" smtClean="0"/>
              <a:t> </a:t>
            </a:r>
            <a:r>
              <a:rPr lang="en-US" sz="2800" dirty="0" err="1" smtClean="0"/>
              <a:t>militaire</a:t>
            </a:r>
            <a:r>
              <a:rPr lang="en-US" sz="2800" dirty="0" smtClean="0"/>
              <a:t> et </a:t>
            </a:r>
            <a:r>
              <a:rPr lang="en-US" sz="2800" dirty="0" err="1" smtClean="0"/>
              <a:t>policière</a:t>
            </a:r>
            <a:endParaRPr lang="fr-BE" sz="2800" dirty="0"/>
          </a:p>
          <a:p>
            <a:pPr fontAlgn="base"/>
            <a:r>
              <a:rPr lang="fr-FR" sz="2800" dirty="0" smtClean="0"/>
              <a:t>- Coopération culturelle</a:t>
            </a:r>
          </a:p>
          <a:p>
            <a:pPr marL="285750" indent="-285750">
              <a:buFontTx/>
              <a:buChar char="-"/>
            </a:pPr>
            <a:endParaRPr lang="fr-FR" sz="2800" dirty="0"/>
          </a:p>
        </p:txBody>
      </p:sp>
    </p:spTree>
    <p:extLst>
      <p:ext uri="{BB962C8B-B14F-4D97-AF65-F5344CB8AC3E}">
        <p14:creationId xmlns:p14="http://schemas.microsoft.com/office/powerpoint/2010/main" val="2792707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5919" y="1463040"/>
            <a:ext cx="8256788" cy="263774"/>
          </a:xfrm>
        </p:spPr>
        <p:txBody>
          <a:bodyPr>
            <a:normAutofit fontScale="90000"/>
          </a:bodyPr>
          <a:lstStyle/>
          <a:p>
            <a:r>
              <a:rPr lang="fr-LU" sz="3200" i="1" dirty="0" smtClean="0"/>
              <a:t>Visite d’Etat au mois d’octobre 2019</a:t>
            </a:r>
            <a:r>
              <a:rPr lang="fr-LU" sz="3200" dirty="0" smtClean="0"/>
              <a:t/>
            </a:r>
            <a:br>
              <a:rPr lang="fr-LU" sz="3200" dirty="0" smtClean="0"/>
            </a:br>
            <a:r>
              <a:rPr lang="fr-LU" sz="3200" dirty="0"/>
              <a:t/>
            </a:r>
            <a:br>
              <a:rPr lang="fr-LU" sz="3200" dirty="0"/>
            </a:br>
            <a:r>
              <a:rPr lang="fr-LU" sz="3200" dirty="0" smtClean="0"/>
              <a:t/>
            </a:r>
            <a:br>
              <a:rPr lang="fr-LU" sz="3200" dirty="0" smtClean="0"/>
            </a:br>
            <a:r>
              <a:rPr lang="fr-LU" sz="3200" dirty="0"/>
              <a:t/>
            </a:r>
            <a:br>
              <a:rPr lang="fr-LU" sz="3200" dirty="0"/>
            </a:br>
            <a:r>
              <a:rPr lang="fr-LU" sz="3200" dirty="0" smtClean="0"/>
              <a:t/>
            </a:r>
            <a:br>
              <a:rPr lang="fr-LU" sz="3200" dirty="0" smtClean="0"/>
            </a:br>
            <a:r>
              <a:rPr lang="fr-LU" sz="3200" dirty="0"/>
              <a:t/>
            </a:r>
            <a:br>
              <a:rPr lang="fr-LU" sz="3200" dirty="0"/>
            </a:br>
            <a:r>
              <a:rPr lang="fr-LU" sz="3200" dirty="0" smtClean="0"/>
              <a:t/>
            </a:r>
            <a:br>
              <a:rPr lang="fr-LU" sz="3200" dirty="0" smtClean="0"/>
            </a:br>
            <a:endParaRPr lang="fr-LU" sz="3200" dirty="0"/>
          </a:p>
        </p:txBody>
      </p:sp>
      <p:pic>
        <p:nvPicPr>
          <p:cNvPr id="2050" name="Picture 2" descr="Visite d'État au Luxembourg: l'armée et l'espace au menu de la 2e journée  du couple royal au Grand-Duch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5919" y="2468880"/>
            <a:ext cx="6967855" cy="3866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3813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8000" y="1075112"/>
            <a:ext cx="7994707" cy="360000"/>
          </a:xfrm>
        </p:spPr>
        <p:txBody>
          <a:bodyPr>
            <a:normAutofit fontScale="90000"/>
          </a:bodyPr>
          <a:lstStyle/>
          <a:p>
            <a:r>
              <a:rPr lang="fr-LU" sz="3200" i="1" dirty="0" smtClean="0"/>
              <a:t>Délégation économique belgo-luxembourgeoise</a:t>
            </a:r>
            <a:br>
              <a:rPr lang="fr-LU" sz="3200" i="1" dirty="0" smtClean="0"/>
            </a:br>
            <a:r>
              <a:rPr lang="fr-LU" sz="3200" i="1" dirty="0" smtClean="0"/>
              <a:t>25 avril 1935</a:t>
            </a:r>
            <a:endParaRPr lang="fr-LU" sz="3200" i="1" dirty="0"/>
          </a:p>
        </p:txBody>
      </p:sp>
      <p:pic>
        <p:nvPicPr>
          <p:cNvPr id="1026" name="Picture 2" descr="Description de cette image, également commentée ci-aprè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0788" y="2429690"/>
            <a:ext cx="7406641" cy="37882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6994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8000" y="1075112"/>
            <a:ext cx="7994707" cy="360000"/>
          </a:xfrm>
        </p:spPr>
        <p:txBody>
          <a:bodyPr>
            <a:normAutofit fontScale="90000"/>
          </a:bodyPr>
          <a:lstStyle/>
          <a:p>
            <a:r>
              <a:rPr lang="fr-LU" sz="3200" dirty="0" smtClean="0"/>
              <a:t>QUELQUES DATES IMPORTANTES</a:t>
            </a:r>
            <a:endParaRPr lang="fr-LU" sz="3200" dirty="0"/>
          </a:p>
        </p:txBody>
      </p:sp>
      <p:sp>
        <p:nvSpPr>
          <p:cNvPr id="6" name="ZoneTexte 5"/>
          <p:cNvSpPr txBox="1"/>
          <p:nvPr/>
        </p:nvSpPr>
        <p:spPr>
          <a:xfrm>
            <a:off x="1326108" y="2021957"/>
            <a:ext cx="6545317" cy="2954655"/>
          </a:xfrm>
          <a:prstGeom prst="rect">
            <a:avLst/>
          </a:prstGeom>
          <a:noFill/>
        </p:spPr>
        <p:txBody>
          <a:bodyPr wrap="square" rtlCol="0">
            <a:spAutoFit/>
          </a:bodyPr>
          <a:lstStyle/>
          <a:p>
            <a:pPr marL="285750" indent="-285750" algn="just" fontAlgn="base">
              <a:buFontTx/>
              <a:buChar char="-"/>
            </a:pPr>
            <a:r>
              <a:rPr lang="fr-FR" sz="2800" b="1" dirty="0" smtClean="0"/>
              <a:t>1842-1918</a:t>
            </a:r>
            <a:r>
              <a:rPr lang="fr-FR" sz="2800" dirty="0" smtClean="0"/>
              <a:t>: Le Grand-Duché est membre du Zollverein</a:t>
            </a:r>
            <a:endParaRPr lang="fr-BE" sz="2800" dirty="0"/>
          </a:p>
          <a:p>
            <a:pPr marL="285750" indent="-285750" algn="just" fontAlgn="base">
              <a:buFontTx/>
              <a:buChar char="-"/>
            </a:pPr>
            <a:r>
              <a:rPr lang="fr-FR" sz="2800" b="1" dirty="0" smtClean="0"/>
              <a:t>1921</a:t>
            </a:r>
            <a:r>
              <a:rPr lang="fr-FR" sz="2800" dirty="0" smtClean="0"/>
              <a:t>: Création de l’Union économique belgo-luxembourgeoise (UEBL)</a:t>
            </a:r>
          </a:p>
          <a:p>
            <a:pPr marL="285750" indent="-285750" algn="just">
              <a:buFontTx/>
              <a:buChar char="-"/>
            </a:pPr>
            <a:r>
              <a:rPr lang="fr-FR" sz="2800" b="1" dirty="0" smtClean="0"/>
              <a:t>1944</a:t>
            </a:r>
            <a:r>
              <a:rPr lang="fr-FR" sz="2800" dirty="0" smtClean="0"/>
              <a:t>: Création du Benelux</a:t>
            </a:r>
          </a:p>
          <a:p>
            <a:pPr marL="285750" indent="-285750" algn="just">
              <a:buFontTx/>
              <a:buChar char="-"/>
            </a:pPr>
            <a:r>
              <a:rPr lang="fr-FR" sz="2800" b="1" dirty="0" smtClean="0"/>
              <a:t>1957</a:t>
            </a:r>
            <a:r>
              <a:rPr lang="fr-FR" sz="2800" dirty="0" smtClean="0"/>
              <a:t>: Instauration du Traité de Rome</a:t>
            </a:r>
          </a:p>
          <a:p>
            <a:pPr marL="285750" indent="-285750">
              <a:buFontTx/>
              <a:buChar char="-"/>
            </a:pPr>
            <a:endParaRPr lang="fr-FR" dirty="0"/>
          </a:p>
        </p:txBody>
      </p:sp>
    </p:spTree>
    <p:extLst>
      <p:ext uri="{BB962C8B-B14F-4D97-AF65-F5344CB8AC3E}">
        <p14:creationId xmlns:p14="http://schemas.microsoft.com/office/powerpoint/2010/main" val="1713619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8000" y="1075112"/>
            <a:ext cx="7994707" cy="360000"/>
          </a:xfrm>
        </p:spPr>
        <p:txBody>
          <a:bodyPr>
            <a:normAutofit fontScale="90000"/>
          </a:bodyPr>
          <a:lstStyle/>
          <a:p>
            <a:r>
              <a:rPr lang="fr-LU" sz="3200" dirty="0" smtClean="0"/>
              <a:t>QUELQUES DATES IMPORTANTES</a:t>
            </a:r>
            <a:endParaRPr lang="fr-LU" sz="3200" dirty="0"/>
          </a:p>
        </p:txBody>
      </p:sp>
      <p:sp>
        <p:nvSpPr>
          <p:cNvPr id="6" name="ZoneTexte 5"/>
          <p:cNvSpPr txBox="1"/>
          <p:nvPr/>
        </p:nvSpPr>
        <p:spPr>
          <a:xfrm>
            <a:off x="1326108" y="2021957"/>
            <a:ext cx="6545317" cy="4401205"/>
          </a:xfrm>
          <a:prstGeom prst="rect">
            <a:avLst/>
          </a:prstGeom>
          <a:noFill/>
        </p:spPr>
        <p:txBody>
          <a:bodyPr wrap="square" rtlCol="0">
            <a:spAutoFit/>
          </a:bodyPr>
          <a:lstStyle/>
          <a:p>
            <a:r>
              <a:rPr lang="fr-FR" sz="2800" b="1" dirty="0" smtClean="0">
                <a:solidFill>
                  <a:srgbClr val="002060"/>
                </a:solidFill>
              </a:rPr>
              <a:t>Article 233 du Traité de Rome</a:t>
            </a:r>
          </a:p>
          <a:p>
            <a:endParaRPr lang="fr-FR" sz="2800" dirty="0"/>
          </a:p>
          <a:p>
            <a:pPr algn="just"/>
            <a:r>
              <a:rPr lang="fr-FR" sz="2800" dirty="0" smtClean="0"/>
              <a:t>Les dispositions du présent traité ne font pas obstacle à l’existence et à l’accomplissement des unions régionales entre la Belgique et le Luxembourg, ainsi qu’entre la Belgique, le Luxembourg et les Pays-Bas, dans la mesure où les objectifs de ces unions régionales ne sont pas atteints en application du présent traité.</a:t>
            </a:r>
            <a:endParaRPr lang="fr-FR" sz="2800" dirty="0"/>
          </a:p>
        </p:txBody>
      </p:sp>
    </p:spTree>
    <p:extLst>
      <p:ext uri="{BB962C8B-B14F-4D97-AF65-F5344CB8AC3E}">
        <p14:creationId xmlns:p14="http://schemas.microsoft.com/office/powerpoint/2010/main" val="978808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8000" y="1075112"/>
            <a:ext cx="7994707" cy="360000"/>
          </a:xfrm>
        </p:spPr>
        <p:txBody>
          <a:bodyPr>
            <a:normAutofit fontScale="90000"/>
          </a:bodyPr>
          <a:lstStyle/>
          <a:p>
            <a:r>
              <a:rPr lang="fr-LU" sz="3200" dirty="0" smtClean="0"/>
              <a:t>QUELQUES DATES IMPORTANTES</a:t>
            </a:r>
            <a:endParaRPr lang="fr-LU" sz="3200" dirty="0"/>
          </a:p>
        </p:txBody>
      </p:sp>
      <p:sp>
        <p:nvSpPr>
          <p:cNvPr id="6" name="ZoneTexte 5"/>
          <p:cNvSpPr txBox="1"/>
          <p:nvPr/>
        </p:nvSpPr>
        <p:spPr>
          <a:xfrm>
            <a:off x="1326108" y="2021957"/>
            <a:ext cx="6545317" cy="4524315"/>
          </a:xfrm>
          <a:prstGeom prst="rect">
            <a:avLst/>
          </a:prstGeom>
          <a:noFill/>
        </p:spPr>
        <p:txBody>
          <a:bodyPr wrap="square" rtlCol="0">
            <a:spAutoFit/>
          </a:bodyPr>
          <a:lstStyle/>
          <a:p>
            <a:pPr algn="just"/>
            <a:r>
              <a:rPr lang="fr-FR" sz="2800" b="1" dirty="0" smtClean="0">
                <a:solidFill>
                  <a:srgbClr val="002060"/>
                </a:solidFill>
              </a:rPr>
              <a:t>Exposé des motifs du projet de loi luxembourgeoise portant approbation du Traité de Rome (1)</a:t>
            </a:r>
          </a:p>
          <a:p>
            <a:endParaRPr lang="fr-FR" sz="2800" b="1" dirty="0" smtClean="0">
              <a:solidFill>
                <a:srgbClr val="002060"/>
              </a:solidFill>
            </a:endParaRPr>
          </a:p>
          <a:p>
            <a:pPr algn="just"/>
            <a:r>
              <a:rPr lang="fr-FR" sz="2000" b="1" dirty="0" smtClean="0"/>
              <a:t>L’article 233 inséré sur proposition des délégations belge, luxembourgeoise et néerlandaise sauvegarde </a:t>
            </a:r>
            <a:r>
              <a:rPr lang="fr-FR" sz="2000" b="1" dirty="0" smtClean="0"/>
              <a:t>le </a:t>
            </a:r>
            <a:r>
              <a:rPr lang="fr-FR" sz="2000" b="1" dirty="0" smtClean="0"/>
              <a:t>maintien et le développement de l’Union économique belgo-luxembourgeoise et du Benelux dans le Marché </a:t>
            </a:r>
            <a:r>
              <a:rPr lang="fr-FR" sz="2000" b="1" dirty="0"/>
              <a:t>commun. En effet, il est apparu parfaitement compatible avec celui-ci que des unions économiques plus poussées puissent subsister entre certains pays au sein de la plus grande communauté économique européenne.</a:t>
            </a:r>
          </a:p>
          <a:p>
            <a:r>
              <a:rPr lang="fr-FR" sz="1600" dirty="0" smtClean="0"/>
              <a:t> </a:t>
            </a:r>
            <a:endParaRPr lang="fr-FR" sz="1600" dirty="0"/>
          </a:p>
        </p:txBody>
      </p:sp>
    </p:spTree>
    <p:extLst>
      <p:ext uri="{BB962C8B-B14F-4D97-AF65-F5344CB8AC3E}">
        <p14:creationId xmlns:p14="http://schemas.microsoft.com/office/powerpoint/2010/main" val="3653597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8000" y="1075112"/>
            <a:ext cx="7994707" cy="360000"/>
          </a:xfrm>
        </p:spPr>
        <p:txBody>
          <a:bodyPr>
            <a:normAutofit fontScale="90000"/>
          </a:bodyPr>
          <a:lstStyle/>
          <a:p>
            <a:r>
              <a:rPr lang="fr-LU" sz="3200" dirty="0" smtClean="0"/>
              <a:t>QUELQUES DATES IMPORTANTES</a:t>
            </a:r>
            <a:endParaRPr lang="fr-LU" sz="3200" dirty="0"/>
          </a:p>
        </p:txBody>
      </p:sp>
      <p:sp>
        <p:nvSpPr>
          <p:cNvPr id="6" name="ZoneTexte 5"/>
          <p:cNvSpPr txBox="1"/>
          <p:nvPr/>
        </p:nvSpPr>
        <p:spPr>
          <a:xfrm>
            <a:off x="1326108" y="2021957"/>
            <a:ext cx="6545317" cy="3970318"/>
          </a:xfrm>
          <a:prstGeom prst="rect">
            <a:avLst/>
          </a:prstGeom>
          <a:noFill/>
        </p:spPr>
        <p:txBody>
          <a:bodyPr wrap="square" rtlCol="0">
            <a:spAutoFit/>
          </a:bodyPr>
          <a:lstStyle/>
          <a:p>
            <a:pPr algn="just"/>
            <a:r>
              <a:rPr lang="fr-FR" sz="2800" b="1" dirty="0" smtClean="0">
                <a:solidFill>
                  <a:srgbClr val="002060"/>
                </a:solidFill>
              </a:rPr>
              <a:t>Exposé des motifs du projet de loi luxembourgeoise portant approbation du Traité de Rome (2)</a:t>
            </a:r>
          </a:p>
          <a:p>
            <a:endParaRPr lang="fr-FR" sz="2800" b="1" dirty="0">
              <a:solidFill>
                <a:srgbClr val="002060"/>
              </a:solidFill>
            </a:endParaRPr>
          </a:p>
          <a:p>
            <a:pPr algn="just"/>
            <a:r>
              <a:rPr lang="fr-FR" sz="2000" b="1" dirty="0" smtClean="0"/>
              <a:t>Ces unions restreintes ne perdront leur utilité pratique qu’au moment où le marché commun aura atteint dans chacun des domaines de la coopération économique, le degré d’intégration d’ores et déjà réalisé au sein de l’UEBL et du Benelux; autant dire que ces unions régionales garderont pendant de longues années encore une importance vitale pour les pays intéressés.</a:t>
            </a:r>
          </a:p>
        </p:txBody>
      </p:sp>
    </p:spTree>
    <p:extLst>
      <p:ext uri="{BB962C8B-B14F-4D97-AF65-F5344CB8AC3E}">
        <p14:creationId xmlns:p14="http://schemas.microsoft.com/office/powerpoint/2010/main" val="3934066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8000" y="1075112"/>
            <a:ext cx="7994707" cy="360000"/>
          </a:xfrm>
        </p:spPr>
        <p:txBody>
          <a:bodyPr>
            <a:normAutofit fontScale="90000"/>
          </a:bodyPr>
          <a:lstStyle/>
          <a:p>
            <a:r>
              <a:rPr lang="fr-LU" sz="3200" dirty="0" smtClean="0"/>
              <a:t>QUELQUES DATES IMPORTANTES</a:t>
            </a:r>
            <a:endParaRPr lang="fr-LU" sz="3200" dirty="0"/>
          </a:p>
        </p:txBody>
      </p:sp>
      <p:sp>
        <p:nvSpPr>
          <p:cNvPr id="6" name="ZoneTexte 5"/>
          <p:cNvSpPr txBox="1"/>
          <p:nvPr/>
        </p:nvSpPr>
        <p:spPr>
          <a:xfrm>
            <a:off x="1326108" y="2021957"/>
            <a:ext cx="6545317" cy="2954655"/>
          </a:xfrm>
          <a:prstGeom prst="rect">
            <a:avLst/>
          </a:prstGeom>
          <a:noFill/>
        </p:spPr>
        <p:txBody>
          <a:bodyPr wrap="square" rtlCol="0">
            <a:spAutoFit/>
          </a:bodyPr>
          <a:lstStyle/>
          <a:p>
            <a:pPr marL="285750" indent="-285750" algn="just">
              <a:buFontTx/>
              <a:buChar char="-"/>
            </a:pPr>
            <a:r>
              <a:rPr lang="fr-FR" sz="2800" b="1" dirty="0" smtClean="0"/>
              <a:t>1958</a:t>
            </a:r>
            <a:r>
              <a:rPr lang="fr-FR" sz="2800" dirty="0" smtClean="0"/>
              <a:t>: Renégociation de l’UEBL</a:t>
            </a:r>
          </a:p>
          <a:p>
            <a:pPr marL="285750" indent="-285750" algn="just">
              <a:buFontTx/>
              <a:buChar char="-"/>
            </a:pPr>
            <a:r>
              <a:rPr lang="fr-FR" sz="2800" b="1" dirty="0" smtClean="0"/>
              <a:t>1963</a:t>
            </a:r>
            <a:r>
              <a:rPr lang="fr-FR" sz="2800" dirty="0" smtClean="0"/>
              <a:t>: 3 nouveaux protocoles pour l’UEBL</a:t>
            </a:r>
          </a:p>
          <a:p>
            <a:pPr marL="285750" indent="-285750" algn="just">
              <a:buFontTx/>
              <a:buChar char="-"/>
            </a:pPr>
            <a:r>
              <a:rPr lang="fr-FR" sz="2800" b="1" dirty="0" smtClean="0"/>
              <a:t>1971</a:t>
            </a:r>
            <a:r>
              <a:rPr lang="fr-FR" sz="2800" dirty="0" smtClean="0"/>
              <a:t>: 1 nouveau protocole pour l’UEBL</a:t>
            </a:r>
          </a:p>
          <a:p>
            <a:pPr marL="285750" indent="-285750" algn="just">
              <a:buFontTx/>
              <a:buChar char="-"/>
            </a:pPr>
            <a:r>
              <a:rPr lang="fr-FR" sz="2800" b="1" dirty="0" smtClean="0"/>
              <a:t>1977</a:t>
            </a:r>
            <a:r>
              <a:rPr lang="fr-FR" sz="2800" dirty="0" smtClean="0"/>
              <a:t>: Instauration de la « Compensation Martelange »</a:t>
            </a:r>
          </a:p>
          <a:p>
            <a:pPr marL="285750" indent="-285750" algn="just">
              <a:buFontTx/>
              <a:buChar char="-"/>
            </a:pPr>
            <a:r>
              <a:rPr lang="fr-FR" sz="2800" b="1" dirty="0" smtClean="0"/>
              <a:t>1982</a:t>
            </a:r>
            <a:r>
              <a:rPr lang="fr-FR" sz="2800" dirty="0" smtClean="0"/>
              <a:t>: La dévaluation du franc belge</a:t>
            </a:r>
          </a:p>
          <a:p>
            <a:pPr marL="285750" indent="-285750">
              <a:buFontTx/>
              <a:buChar char="-"/>
            </a:pPr>
            <a:endParaRPr lang="fr-FR" dirty="0"/>
          </a:p>
        </p:txBody>
      </p:sp>
    </p:spTree>
    <p:extLst>
      <p:ext uri="{BB962C8B-B14F-4D97-AF65-F5344CB8AC3E}">
        <p14:creationId xmlns:p14="http://schemas.microsoft.com/office/powerpoint/2010/main" val="3699027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8000" y="1075112"/>
            <a:ext cx="7994707" cy="360000"/>
          </a:xfrm>
        </p:spPr>
        <p:txBody>
          <a:bodyPr>
            <a:normAutofit fontScale="90000"/>
          </a:bodyPr>
          <a:lstStyle/>
          <a:p>
            <a:r>
              <a:rPr lang="fr-LU" sz="3200" dirty="0" smtClean="0"/>
              <a:t>QUELQUES DATES IMPORTANTES</a:t>
            </a:r>
            <a:endParaRPr lang="fr-LU" sz="3200" dirty="0"/>
          </a:p>
        </p:txBody>
      </p:sp>
      <p:sp>
        <p:nvSpPr>
          <p:cNvPr id="6" name="ZoneTexte 5"/>
          <p:cNvSpPr txBox="1"/>
          <p:nvPr/>
        </p:nvSpPr>
        <p:spPr>
          <a:xfrm>
            <a:off x="1326108" y="2021957"/>
            <a:ext cx="6545317" cy="4462760"/>
          </a:xfrm>
          <a:prstGeom prst="rect">
            <a:avLst/>
          </a:prstGeom>
          <a:noFill/>
        </p:spPr>
        <p:txBody>
          <a:bodyPr wrap="square" rtlCol="0">
            <a:spAutoFit/>
          </a:bodyPr>
          <a:lstStyle/>
          <a:p>
            <a:pPr algn="just"/>
            <a:r>
              <a:rPr lang="fr-FR" sz="2800" b="1" dirty="0" smtClean="0">
                <a:solidFill>
                  <a:srgbClr val="002060"/>
                </a:solidFill>
              </a:rPr>
              <a:t>« Parole donnée », Wilfried Martens, Didier Hatier, 1985, pp. 131-132.</a:t>
            </a:r>
          </a:p>
          <a:p>
            <a:endParaRPr lang="fr-FR" sz="2800" b="1" dirty="0">
              <a:solidFill>
                <a:srgbClr val="002060"/>
              </a:solidFill>
            </a:endParaRPr>
          </a:p>
          <a:p>
            <a:pPr algn="just"/>
            <a:r>
              <a:rPr lang="fr-FR" sz="2000" b="1" dirty="0" smtClean="0"/>
              <a:t>Nous voulions évidemment informer le gouvernement du Grand-Duché de Luxembourg avec qui nous sommes liés monétairement. Nous avons examiné le problème longuement, mais nous avons reculé devant le danger des indiscrétions. (…) Un fuite aurait signifié une catastrophe nationale et nous n’avons donc averti la Banque nationale et le Luxembourg que très tardivement dans le courant du week-end. Nos deux interlocuteurs étaient furieux, à juste titre, et au téléphone Pierre Werner me l’a clairement fait comprendre.</a:t>
            </a:r>
          </a:p>
        </p:txBody>
      </p:sp>
    </p:spTree>
    <p:extLst>
      <p:ext uri="{BB962C8B-B14F-4D97-AF65-F5344CB8AC3E}">
        <p14:creationId xmlns:p14="http://schemas.microsoft.com/office/powerpoint/2010/main" val="1054768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8000" y="1075112"/>
            <a:ext cx="7994707" cy="360000"/>
          </a:xfrm>
        </p:spPr>
        <p:txBody>
          <a:bodyPr>
            <a:normAutofit fontScale="90000"/>
          </a:bodyPr>
          <a:lstStyle/>
          <a:p>
            <a:r>
              <a:rPr lang="fr-LU" sz="3200" dirty="0" smtClean="0"/>
              <a:t>QUELQUES DATES IMPORTANTES</a:t>
            </a:r>
            <a:endParaRPr lang="fr-LU" sz="3200" dirty="0"/>
          </a:p>
        </p:txBody>
      </p:sp>
      <p:sp>
        <p:nvSpPr>
          <p:cNvPr id="6" name="ZoneTexte 5"/>
          <p:cNvSpPr txBox="1"/>
          <p:nvPr/>
        </p:nvSpPr>
        <p:spPr>
          <a:xfrm>
            <a:off x="1326108" y="2021957"/>
            <a:ext cx="6545317" cy="3816429"/>
          </a:xfrm>
          <a:prstGeom prst="rect">
            <a:avLst/>
          </a:prstGeom>
          <a:noFill/>
        </p:spPr>
        <p:txBody>
          <a:bodyPr wrap="square" rtlCol="0">
            <a:spAutoFit/>
          </a:bodyPr>
          <a:lstStyle/>
          <a:p>
            <a:pPr marL="285750" indent="-285750" algn="just">
              <a:buFontTx/>
              <a:buChar char="-"/>
            </a:pPr>
            <a:r>
              <a:rPr lang="fr-FR" sz="2800" b="1" dirty="0" smtClean="0"/>
              <a:t>1993: </a:t>
            </a:r>
            <a:r>
              <a:rPr lang="fr-FR" sz="2800" dirty="0" smtClean="0"/>
              <a:t>La Belgique devient un Etat fédéral</a:t>
            </a:r>
          </a:p>
          <a:p>
            <a:pPr marL="285750" indent="-285750" algn="just">
              <a:buFontTx/>
              <a:buChar char="-"/>
            </a:pPr>
            <a:r>
              <a:rPr lang="fr-FR" sz="2800" b="1" dirty="0" smtClean="0"/>
              <a:t>2002</a:t>
            </a:r>
            <a:r>
              <a:rPr lang="fr-FR" sz="2800" dirty="0" smtClean="0"/>
              <a:t>: Le fonds des frontaliers Juncker-Reynders</a:t>
            </a:r>
          </a:p>
          <a:p>
            <a:pPr marL="285750" indent="-285750" algn="just">
              <a:buFontTx/>
              <a:buChar char="-"/>
            </a:pPr>
            <a:r>
              <a:rPr lang="fr-FR" sz="2800" b="1" dirty="0" smtClean="0"/>
              <a:t>2019</a:t>
            </a:r>
            <a:r>
              <a:rPr lang="fr-FR" sz="2800" dirty="0" smtClean="0"/>
              <a:t>: La visite d’Etat des souverains belges au Grand-Duché en octobre</a:t>
            </a:r>
          </a:p>
          <a:p>
            <a:pPr marL="285750" indent="-285750" algn="just">
              <a:buFontTx/>
              <a:buChar char="-"/>
            </a:pPr>
            <a:r>
              <a:rPr lang="fr-FR" sz="2800" b="1" dirty="0" smtClean="0"/>
              <a:t>2021</a:t>
            </a:r>
            <a:r>
              <a:rPr lang="fr-FR" sz="2800" dirty="0" smtClean="0"/>
              <a:t>: Manifestation officielle entre les 2 gouvernements le 7 juillet et colloque à Martelange et </a:t>
            </a:r>
            <a:r>
              <a:rPr lang="fr-FR" sz="2800" dirty="0" err="1" smtClean="0"/>
              <a:t>Rombach</a:t>
            </a:r>
            <a:r>
              <a:rPr lang="fr-FR" sz="2800" dirty="0" smtClean="0"/>
              <a:t> le 6 octobre</a:t>
            </a:r>
          </a:p>
          <a:p>
            <a:pPr marL="285750" indent="-285750">
              <a:buFontTx/>
              <a:buChar char="-"/>
            </a:pPr>
            <a:endParaRPr lang="fr-FR" dirty="0"/>
          </a:p>
        </p:txBody>
      </p:sp>
    </p:spTree>
    <p:extLst>
      <p:ext uri="{BB962C8B-B14F-4D97-AF65-F5344CB8AC3E}">
        <p14:creationId xmlns:p14="http://schemas.microsoft.com/office/powerpoint/2010/main" val="3895009419"/>
      </p:ext>
    </p:extLst>
  </p:cSld>
  <p:clrMapOvr>
    <a:masterClrMapping/>
  </p:clrMapOvr>
</p:sld>
</file>

<file path=ppt/theme/theme1.xml><?xml version="1.0" encoding="utf-8"?>
<a:theme xmlns:a="http://schemas.openxmlformats.org/drawingml/2006/main" name="Thème Offic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SER_presentation_PPT all LISER.pptx" id="{5B0F1883-9DB1-4BD9-A950-D43814234D67}" vid="{BFA93379-2338-44EA-9F9F-47E446CBE9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LISER_presentation</Template>
  <TotalTime>683</TotalTime>
  <Words>507</Words>
  <Application>Microsoft Office PowerPoint</Application>
  <PresentationFormat>A4 Paper (210x297 mm)</PresentationFormat>
  <Paragraphs>42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Thème Office</vt:lpstr>
      <vt:lpstr>Un siècle de coopération belgo-luxembourgeoise 1921-2021  Franz Clément, Docteur en sociologie, LISER</vt:lpstr>
      <vt:lpstr>Délégation économique belgo-luxembourgeoise 25 avril 1935</vt:lpstr>
      <vt:lpstr>QUELQUES DATES IMPORTANTES</vt:lpstr>
      <vt:lpstr>QUELQUES DATES IMPORTANTES</vt:lpstr>
      <vt:lpstr>QUELQUES DATES IMPORTANTES</vt:lpstr>
      <vt:lpstr>QUELQUES DATES IMPORTANTES</vt:lpstr>
      <vt:lpstr>QUELQUES DATES IMPORTANTES</vt:lpstr>
      <vt:lpstr>QUELQUES DATES IMPORTANTES</vt:lpstr>
      <vt:lpstr>QUELQUES DATES IMPORTANTES</vt:lpstr>
      <vt:lpstr>DE NOMBREUSES COOPERATIONS</vt:lpstr>
      <vt:lpstr>Visite d’Etat au mois d’octobre 2019       </vt:lpstr>
    </vt:vector>
  </TitlesOfParts>
  <Company>ceps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ARIAL 40</dc:title>
  <dc:creator>blandine lejealle</dc:creator>
  <cp:lastModifiedBy>franz clément</cp:lastModifiedBy>
  <cp:revision>93</cp:revision>
  <cp:lastPrinted>2017-06-29T06:12:48Z</cp:lastPrinted>
  <dcterms:created xsi:type="dcterms:W3CDTF">2017-06-29T04:19:29Z</dcterms:created>
  <dcterms:modified xsi:type="dcterms:W3CDTF">2021-03-23T07:19:18Z</dcterms:modified>
</cp:coreProperties>
</file>